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4" r:id="rId21"/>
    <p:sldId id="285" r:id="rId22"/>
    <p:sldId id="275" r:id="rId23"/>
    <p:sldId id="276" r:id="rId24"/>
    <p:sldId id="277" r:id="rId25"/>
    <p:sldId id="278" r:id="rId26"/>
    <p:sldId id="279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9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/>
    <p:restoredTop sz="94687"/>
  </p:normalViewPr>
  <p:slideViewPr>
    <p:cSldViewPr snapToGrid="0" snapToObjects="1" showGuides="1">
      <p:cViewPr varScale="1">
        <p:scale>
          <a:sx n="100" d="100"/>
          <a:sy n="100" d="100"/>
        </p:scale>
        <p:origin x="89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1AAB23-06F6-954E-AA42-F99912D3E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3891F36-BA3C-6741-832F-7F97A150E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F5D5A1-EE34-6A44-8563-05B535DFE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2022/1/5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A89994-1F38-BB44-B6FE-B498151CA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61119B-6C07-E048-A47D-4FF90CD2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56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70279-1DF1-354C-86A3-A2BB3851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4036BBB-FB85-8A4B-82F4-D4A2FF9B5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C2913A-CCEC-E64D-A0C1-AE3F05409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2022/1/5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BCE5D3-C099-674A-A2B3-AC998A897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896163-91DC-DA4D-8D20-3E180604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258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B18096A-539F-2C49-ABE4-5E82BA85D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815DD42-FC42-3946-8353-2DD69EBDC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707C3D-1EA3-3146-9EA7-C4085D413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2022/1/5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02B359-ED42-7641-B878-AF9977B07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B2C1DC-8C2B-6F4D-80C5-758CB3A7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2057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2C18CC-6C70-0D43-852F-53E42707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598652-4A25-B840-A3AA-FDD248065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380C93-B700-3146-91D5-2CB8F15F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2022/1/5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5D2EFE-9B6D-4F44-A869-B2ADD905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03352A-6B85-734E-B03F-3E4F028E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814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AD92E9-E7A7-974D-92A3-77CED3356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F6B6F3-1ED0-6343-AB57-36CF24DCB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3A1B5D-1E2F-5740-B8D4-BD55E3F49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2022/1/5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061E82-0E76-554E-AF48-87938F7D2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6C1DFB-4BFB-A047-987D-2ABFD503A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209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D747D-E5F0-7E48-80CB-0CA816E1E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BCB53F-9C0E-7F43-9516-3239B1571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2CC6868-6455-6C41-84DB-0A817F7BC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1E574E0-99EF-C045-9CF4-9B18BC488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2022/1/5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1090D51-C9FE-A643-9214-E7BBF9966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551402-2360-264F-AC61-35B11688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86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491ED3-5047-094C-84B9-9C9D2681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3750C0-4415-C642-96D9-9CF10F987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5952A6-CEBC-0042-8B47-2237289C3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0FA81A7-6A5E-B84C-A54B-03D3A52405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5550F16-A9C9-074B-BE1D-1388958AE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1441E4B-7245-F24A-968A-BC9E473D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2022/1/5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72C27D5-D319-6B42-9514-B2362853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9FF94ED-1E52-0047-B922-27DB81E5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781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0B1754-3331-F644-9ACF-7C3E1C84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EFA7EFC-5237-9E4A-A818-9BFC3741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2022/1/5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07E754E-A31E-C24D-9F5B-C0B251B8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90D2FC-5D6B-DB49-A3AE-F7CA03CC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8611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93A9450-C756-4241-8816-5406E1CFB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2022/1/5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0387ACA-CBF2-AA4B-BE27-776D34B15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E9327A-198C-144C-9BE9-4E6D290E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6743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A0A57F-3132-6F4E-AE28-DFDB6684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83C30E-FD32-1343-B234-6DBB16FD9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E597C9D-517D-424E-B662-F87946B97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810852-0BA5-CE49-88D8-5884CFBC8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2022/1/5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400E5CC-2859-4A44-B9B8-4FC03333C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ED3DAA3-C889-674A-A71C-79FC716A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77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B8B466-B215-5843-B890-842A851D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BC7FFBD-DDF7-1641-A276-8E41793C52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4466A16-B460-EA4D-917C-15F8D94B9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B1650F-36C8-BA43-AD4A-43B1612AA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49E9-47A2-234B-A79E-244997F54931}" type="datetimeFigureOut">
              <a:rPr kumimoji="1" lang="zh-TW" altLang="en-US" smtClean="0"/>
              <a:t>2022/1/5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90697D1-FCAA-C749-9A20-09BF5EA49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A1A7E91-8C42-8C45-8747-401F9BF3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009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90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09F9A20-2657-8142-AE3E-F749B59AC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C09462D-C1D6-5E49-B9B9-C61BB749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7E5B2A-7449-DB4E-8669-5C9810CEA3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949E9-47A2-234B-A79E-244997F54931}" type="datetimeFigureOut">
              <a:rPr kumimoji="1" lang="zh-TW" altLang="en-US" smtClean="0"/>
              <a:t>2022/1/5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085FF0-CC81-AD4E-8219-B02178552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41D78D-063B-0B44-A1A7-76C65289D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CA989-C72D-2E4A-977B-09D2E2D46A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390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896E02D-D27D-AA44-8EAD-DD055C46D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6C26CFDB-CE19-D449-9000-937AE5887E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EFE331-8AF0-3F41-9B4B-B01A724E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2"/>
            <a:ext cx="12192000" cy="68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95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448887C4-8F73-3B42-AACE-F5A0A46E4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" y="0"/>
            <a:ext cx="12183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1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B9C1D4-8711-9349-9F45-4FF3CE273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" y="0"/>
            <a:ext cx="12149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03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04AE16-FC55-2144-A4DC-0C08FE2B6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7"/>
            <a:ext cx="12192000" cy="684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54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A2E17C3-D1AF-0F4D-BBBE-577E6694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753" y="3482"/>
            <a:ext cx="12166494" cy="685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02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8BD7916-836B-9642-B5FB-10622FEE4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"/>
            <a:ext cx="12192000" cy="68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35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EC4A906-95BE-F341-9188-D40764D9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4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25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0955EB8-528D-8D42-B0EE-61CCDD8696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01" y="2396"/>
            <a:ext cx="12180198" cy="685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73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C7FC20-35C5-E646-8BF0-2AE673742C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753" y="3482"/>
            <a:ext cx="12166494" cy="685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34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578AF80-FEA8-4240-898A-547B23DEA1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85" y="0"/>
            <a:ext cx="12171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02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B41D0DF-32B3-B045-99DA-850E740C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2396"/>
            <a:ext cx="12187863" cy="685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33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28D6267-AA1A-B34A-9A7D-2DB7EC70C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03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B41D0DF-32B3-B045-99DA-850E740C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532" y="2396"/>
            <a:ext cx="12164935" cy="685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52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B41D0DF-32B3-B045-99DA-850E740C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3009"/>
            <a:ext cx="12187863" cy="685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45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D1CA81E-E4CE-524A-A459-F630238403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165"/>
            <a:ext cx="12192000" cy="684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37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0F765AB-83A2-8444-A669-8D0F700B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86" y="4920"/>
            <a:ext cx="12171228" cy="684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16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50C3346-1C90-3046-A9F9-42DB068646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66" y="7075"/>
            <a:ext cx="12181067" cy="68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32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A9D81B0-C284-B646-BFEC-1159736513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305" y="22435"/>
            <a:ext cx="12161389" cy="681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4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FFD5886-AF35-D843-B7FF-18022EEC91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2" y="7087"/>
            <a:ext cx="12188716" cy="68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29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F36ECD9-42AE-CA4F-8C6B-242B4E44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578" y="4004"/>
            <a:ext cx="12166843" cy="68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70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DE5D418-19AA-2A4F-A37B-63F81E5D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86" y="0"/>
            <a:ext cx="12171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11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B7F58C3-B5CA-394D-941C-5F733E0F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398" y="9532"/>
            <a:ext cx="12147204" cy="68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9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BED52F8E-F978-134A-8299-15A37080E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" y="0"/>
            <a:ext cx="12188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21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D47A6C40-658C-D446-86F7-2137F3B1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" y="0"/>
            <a:ext cx="12176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05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23B381DA-4F57-0D47-85FD-10064A08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" y="0"/>
            <a:ext cx="12149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3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5C41C712-0576-AF4A-B5F4-759B7BA85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"/>
            <a:ext cx="12192000" cy="68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4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9C4F1EA-D6F1-C245-870E-A0EA143C8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"/>
            <a:ext cx="12192000" cy="68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10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69F7C4E2-1DC8-1246-94D1-2F0896D76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" y="0"/>
            <a:ext cx="12156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6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CDCAA6-9A5C-DE46-8A11-10C20C0B1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" y="0"/>
            <a:ext cx="12176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5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Macintosh PowerPoint</Application>
  <PresentationFormat>寬螢幕</PresentationFormat>
  <Paragraphs>0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資管系一甲-林亞芳</dc:creator>
  <cp:lastModifiedBy>資管系一甲-林亞芳</cp:lastModifiedBy>
  <cp:revision>5</cp:revision>
  <dcterms:created xsi:type="dcterms:W3CDTF">2021-12-26T17:21:33Z</dcterms:created>
  <dcterms:modified xsi:type="dcterms:W3CDTF">2022-01-05T10:50:31Z</dcterms:modified>
</cp:coreProperties>
</file>